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59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1765" autoAdjust="0"/>
    <p:restoredTop sz="94660"/>
  </p:normalViewPr>
  <p:slideViewPr>
    <p:cSldViewPr>
      <p:cViewPr>
        <p:scale>
          <a:sx n="66" d="100"/>
          <a:sy n="66" d="100"/>
        </p:scale>
        <p:origin x="-1662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28926" y="571480"/>
            <a:ext cx="5915012" cy="150019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i="1" dirty="0" smtClean="0"/>
              <a:t>Презентация проекта </a:t>
            </a:r>
            <a:br>
              <a:rPr lang="ru-RU" i="1" dirty="0" smtClean="0"/>
            </a:br>
            <a:r>
              <a:rPr lang="ru-RU" i="1" dirty="0" smtClean="0"/>
              <a:t>«</a:t>
            </a:r>
            <a:r>
              <a:rPr lang="en-US" i="1" dirty="0" smtClean="0"/>
              <a:t>M</a:t>
            </a:r>
            <a:r>
              <a:rPr lang="en-US" i="1" dirty="0" smtClean="0"/>
              <a:t>y</a:t>
            </a:r>
            <a:r>
              <a:rPr lang="en-US" i="1" dirty="0" smtClean="0"/>
              <a:t> Way</a:t>
            </a:r>
            <a:r>
              <a:rPr lang="ru-RU" i="1" dirty="0" smtClean="0"/>
              <a:t>» </a:t>
            </a: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00390" y="2500306"/>
            <a:ext cx="6043610" cy="1752600"/>
          </a:xfrm>
        </p:spPr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</a:rPr>
              <a:t>«Тобою наслаждаться, не ведая, что ты такое…»</a:t>
            </a:r>
          </a:p>
          <a:p>
            <a:pPr algn="r"/>
            <a:r>
              <a:rPr lang="ru-RU" i="1" dirty="0" err="1" smtClean="0">
                <a:solidFill>
                  <a:schemeClr val="tx1"/>
                </a:solidFill>
              </a:rPr>
              <a:t>Антуан</a:t>
            </a:r>
            <a:r>
              <a:rPr lang="ru-RU" i="1" dirty="0" smtClean="0">
                <a:solidFill>
                  <a:schemeClr val="tx1"/>
                </a:solidFill>
              </a:rPr>
              <a:t> де </a:t>
            </a:r>
            <a:r>
              <a:rPr lang="ru-RU" i="1" dirty="0" err="1" smtClean="0">
                <a:solidFill>
                  <a:schemeClr val="tx1"/>
                </a:solidFill>
              </a:rPr>
              <a:t>Сент</a:t>
            </a:r>
            <a:r>
              <a:rPr lang="ru-RU" i="1" dirty="0" smtClean="0">
                <a:solidFill>
                  <a:schemeClr val="tx1"/>
                </a:solidFill>
              </a:rPr>
              <a:t> </a:t>
            </a:r>
            <a:r>
              <a:rPr lang="ru-RU" i="1" dirty="0" err="1" smtClean="0">
                <a:solidFill>
                  <a:schemeClr val="tx1"/>
                </a:solidFill>
              </a:rPr>
              <a:t>Экзюпери</a:t>
            </a: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kapelk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290"/>
            <a:ext cx="3463999" cy="350046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4282" y="4786322"/>
            <a:ext cx="53578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u="sng" dirty="0" smtClean="0"/>
              <a:t>Автор–составитель: Макарова Елена Владимировна </a:t>
            </a:r>
            <a:endParaRPr lang="ru-RU" sz="2800" b="1" u="sng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8596" y="285728"/>
            <a:ext cx="87154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u="sng" dirty="0" smtClean="0">
                <a:solidFill>
                  <a:srgbClr val="C00000"/>
                </a:solidFill>
              </a:rPr>
              <a:t>Цель проекта: </a:t>
            </a:r>
            <a:r>
              <a:rPr lang="ru-RU" sz="3600" dirty="0" smtClean="0"/>
              <a:t>Формирование бережного отношения к водным </a:t>
            </a:r>
            <a:r>
              <a:rPr lang="ru-RU" sz="3600" dirty="0" smtClean="0"/>
              <a:t>ресурсам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1571612"/>
            <a:ext cx="83582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u="sng" dirty="0" smtClean="0">
                <a:solidFill>
                  <a:srgbClr val="C00000"/>
                </a:solidFill>
              </a:rPr>
              <a:t>Участники проекта: </a:t>
            </a:r>
            <a:r>
              <a:rPr lang="ru-RU" sz="3600" dirty="0" smtClean="0"/>
              <a:t>Дети старшей (5-6) и подготовительной (6-7,8) группы, родители и педагоги. 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357158" y="3286124"/>
            <a:ext cx="83582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u="sng" dirty="0" smtClean="0">
                <a:solidFill>
                  <a:srgbClr val="C00000"/>
                </a:solidFill>
              </a:rPr>
              <a:t>Длительность проекта: </a:t>
            </a:r>
            <a:r>
              <a:rPr lang="ru-RU" sz="3600" dirty="0" smtClean="0"/>
              <a:t>Две недели.</a:t>
            </a:r>
            <a:endParaRPr lang="ru-RU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428596" y="4000504"/>
            <a:ext cx="74295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u="sng" dirty="0" smtClean="0">
                <a:solidFill>
                  <a:srgbClr val="C00000"/>
                </a:solidFill>
              </a:rPr>
              <a:t>Итоговые мероприятия: </a:t>
            </a:r>
            <a:r>
              <a:rPr lang="ru-RU" sz="3600" dirty="0" smtClean="0"/>
              <a:t>Представление презентаций исследования .</a:t>
            </a:r>
          </a:p>
          <a:p>
            <a:r>
              <a:rPr lang="ru-RU" sz="3600" dirty="0" smtClean="0"/>
              <a:t> (дети и родители)</a:t>
            </a:r>
            <a:endParaRPr lang="ru-RU" sz="3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357166"/>
            <a:ext cx="821537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u="sng" dirty="0" smtClean="0">
                <a:solidFill>
                  <a:srgbClr val="C00000"/>
                </a:solidFill>
              </a:rPr>
              <a:t>Цель воспитанников: </a:t>
            </a:r>
            <a:r>
              <a:rPr lang="ru-RU" sz="3600" dirty="0" smtClean="0"/>
              <a:t>Получение знаний о воде и её принадлежности в природе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71472" y="2071678"/>
            <a:ext cx="807249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u="sng" dirty="0" smtClean="0">
                <a:solidFill>
                  <a:srgbClr val="C00000"/>
                </a:solidFill>
              </a:rPr>
              <a:t>Задачи воспитанников:</a:t>
            </a:r>
          </a:p>
          <a:p>
            <a:r>
              <a:rPr lang="ru-RU" sz="3600" dirty="0" smtClean="0"/>
              <a:t>1. Расширить представления о воде в </a:t>
            </a:r>
            <a:r>
              <a:rPr lang="ru-RU" sz="3600" dirty="0" smtClean="0"/>
              <a:t>природе;</a:t>
            </a:r>
            <a:endParaRPr lang="ru-RU" sz="3600" dirty="0" smtClean="0"/>
          </a:p>
          <a:p>
            <a:r>
              <a:rPr lang="ru-RU" sz="3600" dirty="0" smtClean="0"/>
              <a:t>2. научиться сохранять и оберегать природный </a:t>
            </a:r>
            <a:r>
              <a:rPr lang="ru-RU" sz="3600" dirty="0" smtClean="0"/>
              <a:t>мир;</a:t>
            </a:r>
            <a:endParaRPr lang="ru-RU" sz="3600" dirty="0" smtClean="0"/>
          </a:p>
          <a:p>
            <a:r>
              <a:rPr lang="ru-RU" sz="3600" dirty="0" smtClean="0"/>
              <a:t>3. Доказать значимость охраны природных </a:t>
            </a:r>
            <a:r>
              <a:rPr lang="ru-RU" sz="3600" dirty="0" smtClean="0"/>
              <a:t>ресурсов</a:t>
            </a:r>
            <a:r>
              <a:rPr lang="ru-RU" dirty="0" smtClean="0"/>
              <a:t>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b="1" i="1" u="sng" dirty="0" smtClean="0">
                <a:solidFill>
                  <a:srgbClr val="C00000"/>
                </a:solidFill>
              </a:rPr>
              <a:t>Командные вопросы:</a:t>
            </a:r>
            <a:endParaRPr lang="ru-RU" b="1" i="1" u="sng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5"/>
            <a:ext cx="8229600" cy="1928826"/>
          </a:xfrm>
        </p:spPr>
        <p:txBody>
          <a:bodyPr/>
          <a:lstStyle/>
          <a:p>
            <a:r>
              <a:rPr lang="ru-RU" dirty="0" smtClean="0"/>
              <a:t>1-ая команда: </a:t>
            </a:r>
            <a:r>
              <a:rPr lang="ru-RU" dirty="0" smtClean="0"/>
              <a:t>Зачем на Земле вода?</a:t>
            </a:r>
            <a:endParaRPr lang="ru-RU" dirty="0" smtClean="0"/>
          </a:p>
          <a:p>
            <a:r>
              <a:rPr lang="ru-RU" dirty="0" smtClean="0"/>
              <a:t>2-ая команда: Зачем </a:t>
            </a:r>
            <a:r>
              <a:rPr lang="ru-RU" dirty="0" smtClean="0"/>
              <a:t>и как охранять воду</a:t>
            </a:r>
            <a:r>
              <a:rPr lang="ru-RU" dirty="0" smtClean="0"/>
              <a:t>?</a:t>
            </a:r>
          </a:p>
          <a:p>
            <a:r>
              <a:rPr lang="ru-RU" dirty="0" smtClean="0"/>
              <a:t>3-я команда: </a:t>
            </a:r>
            <a:r>
              <a:rPr lang="ru-RU" dirty="0" smtClean="0"/>
              <a:t>Откуда на Земле вода?</a:t>
            </a:r>
            <a:endParaRPr lang="ru-RU" dirty="0"/>
          </a:p>
        </p:txBody>
      </p:sp>
      <p:pic>
        <p:nvPicPr>
          <p:cNvPr id="5" name="Рисунок 4" descr="hands-water-ocea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3000372"/>
            <a:ext cx="4776806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64" y="285728"/>
            <a:ext cx="5929354" cy="235745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5400" dirty="0" smtClean="0"/>
              <a:t>1-ая команда:</a:t>
            </a:r>
            <a:r>
              <a:rPr lang="ru-RU" sz="5400" b="1" i="1" dirty="0" smtClean="0">
                <a:solidFill>
                  <a:srgbClr val="C00000"/>
                </a:solidFill>
              </a:rPr>
              <a:t> Зачем на Земле вода?</a:t>
            </a:r>
            <a:endParaRPr lang="ru-RU" sz="5400" b="1" i="1" dirty="0" smtClean="0">
              <a:solidFill>
                <a:srgbClr val="C00000"/>
              </a:solidFill>
            </a:endParaRPr>
          </a:p>
        </p:txBody>
      </p:sp>
      <p:pic>
        <p:nvPicPr>
          <p:cNvPr id="6" name="Содержимое 5" descr="kapelka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42908" y="0"/>
            <a:ext cx="2940852" cy="2971808"/>
          </a:xfrm>
        </p:spPr>
      </p:pic>
      <p:sp>
        <p:nvSpPr>
          <p:cNvPr id="7" name="TextBox 6"/>
          <p:cNvSpPr txBox="1"/>
          <p:nvPr/>
        </p:nvSpPr>
        <p:spPr>
          <a:xfrm>
            <a:off x="4500562" y="2857496"/>
            <a:ext cx="464343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 Изучить необходимость воды для всего живого на земле.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5143512"/>
            <a:ext cx="64294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Представить коллективный рисунок </a:t>
            </a:r>
            <a:r>
              <a:rPr lang="ru-RU" sz="3600" dirty="0" smtClean="0"/>
              <a:t>по теме </a:t>
            </a:r>
            <a:endParaRPr lang="ru-RU" sz="3600" dirty="0" smtClean="0"/>
          </a:p>
          <a:p>
            <a:r>
              <a:rPr lang="ru-RU" sz="3600" dirty="0" smtClean="0"/>
              <a:t>«</a:t>
            </a:r>
            <a:r>
              <a:rPr lang="ru-RU" sz="3600" dirty="0" smtClean="0"/>
              <a:t>В морских глубинах</a:t>
            </a:r>
            <a:r>
              <a:rPr lang="ru-RU" sz="3600" dirty="0" smtClean="0"/>
              <a:t>»</a:t>
            </a:r>
            <a:endParaRPr lang="ru-RU" sz="3600" dirty="0" smtClean="0"/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4500570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u="sng" dirty="0" smtClean="0">
                <a:solidFill>
                  <a:srgbClr val="C00000"/>
                </a:solidFill>
              </a:rPr>
              <a:t>Задание:</a:t>
            </a:r>
            <a:endParaRPr lang="ru-RU" sz="3600" b="1" i="1" u="sng" dirty="0">
              <a:solidFill>
                <a:srgbClr val="C00000"/>
              </a:solidFill>
            </a:endParaRPr>
          </a:p>
        </p:txBody>
      </p:sp>
      <p:pic>
        <p:nvPicPr>
          <p:cNvPr id="13" name="Рисунок 12" descr="i (3)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0294"/>
          <a:stretch>
            <a:fillRect/>
          </a:stretch>
        </p:blipFill>
        <p:spPr>
          <a:xfrm>
            <a:off x="2000232" y="0"/>
            <a:ext cx="2000264" cy="2820036"/>
          </a:xfrm>
          <a:prstGeom prst="rect">
            <a:avLst/>
          </a:prstGeom>
        </p:spPr>
      </p:pic>
      <p:pic>
        <p:nvPicPr>
          <p:cNvPr id="14" name="Рисунок 13" descr="i (1)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CFEFD"/>
              </a:clrFrom>
              <a:clrTo>
                <a:srgbClr val="FC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1670" y="2928934"/>
            <a:ext cx="2643206" cy="231733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71802" y="214290"/>
            <a:ext cx="5715040" cy="271464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>2-ая </a:t>
            </a:r>
            <a:r>
              <a:rPr lang="ru-RU" sz="6000" dirty="0" smtClean="0"/>
              <a:t>команда: </a:t>
            </a:r>
            <a:r>
              <a:rPr lang="ru-RU" sz="6000" b="1" i="1" dirty="0" smtClean="0">
                <a:solidFill>
                  <a:srgbClr val="C00000"/>
                </a:solidFill>
              </a:rPr>
              <a:t>Зачем и как охранять воду?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5" descr="kapelk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4346" y="0"/>
            <a:ext cx="2940852" cy="29718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3000372"/>
            <a:ext cx="59293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Изучить необходимость охраны всех водных ресурсов на земле.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0" y="4643446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u="sng" dirty="0" smtClean="0">
                <a:solidFill>
                  <a:srgbClr val="C00000"/>
                </a:solidFill>
              </a:rPr>
              <a:t>Задание:</a:t>
            </a:r>
            <a:endParaRPr lang="ru-RU" sz="3600" b="1" i="1" u="sng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5103674"/>
            <a:ext cx="57150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Создать коллективный иллюстрационный лозунг (призыв) по охране воды.  </a:t>
            </a:r>
            <a:endParaRPr lang="ru-RU" sz="3600" dirty="0"/>
          </a:p>
        </p:txBody>
      </p:sp>
      <p:pic>
        <p:nvPicPr>
          <p:cNvPr id="10" name="Рисунок 9" descr="1467547688_fb-11-19-14-water-banner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30940" y="2571744"/>
            <a:ext cx="4113060" cy="2171714"/>
          </a:xfrm>
          <a:prstGeom prst="rect">
            <a:avLst/>
          </a:prstGeom>
        </p:spPr>
      </p:pic>
      <p:pic>
        <p:nvPicPr>
          <p:cNvPr id="11" name="Рисунок 10" descr="i (3)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0294"/>
          <a:stretch>
            <a:fillRect/>
          </a:stretch>
        </p:blipFill>
        <p:spPr>
          <a:xfrm>
            <a:off x="2071670" y="0"/>
            <a:ext cx="2000264" cy="282003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4678" y="214290"/>
            <a:ext cx="5572164" cy="250033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>3-я </a:t>
            </a:r>
            <a:r>
              <a:rPr lang="ru-RU" sz="6000" dirty="0" smtClean="0"/>
              <a:t>команда: </a:t>
            </a:r>
            <a:r>
              <a:rPr lang="ru-RU" sz="6000" b="1" dirty="0" smtClean="0">
                <a:solidFill>
                  <a:srgbClr val="C00000"/>
                </a:solidFill>
              </a:rPr>
              <a:t>Откуда на Земле вода?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5" descr="kapelk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940852" cy="297180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00562" y="3357562"/>
            <a:ext cx="4286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Изучить появление воды на Земле.</a:t>
            </a:r>
            <a:endParaRPr lang="ru-RU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214282" y="4500570"/>
            <a:ext cx="2786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u="sng" dirty="0" smtClean="0">
                <a:solidFill>
                  <a:srgbClr val="C00000"/>
                </a:solidFill>
              </a:rPr>
              <a:t>Задание:</a:t>
            </a:r>
            <a:endParaRPr lang="ru-RU" sz="3600" b="1" i="1" u="sng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5103674"/>
            <a:ext cx="55721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Создать коллективную гипотезу появления воды на Земле. </a:t>
            </a:r>
            <a:endParaRPr lang="ru-RU" sz="3600" dirty="0"/>
          </a:p>
        </p:txBody>
      </p:sp>
      <p:pic>
        <p:nvPicPr>
          <p:cNvPr id="9" name="Рисунок 8" descr="i (4)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CFCFE"/>
              </a:clrFrom>
              <a:clrTo>
                <a:srgbClr val="FCFC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3108" y="2786058"/>
            <a:ext cx="2500330" cy="2500330"/>
          </a:xfrm>
          <a:prstGeom prst="rect">
            <a:avLst/>
          </a:prstGeom>
        </p:spPr>
      </p:pic>
      <p:pic>
        <p:nvPicPr>
          <p:cNvPr id="10" name="Рисунок 9" descr="i (3)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0294"/>
          <a:stretch>
            <a:fillRect/>
          </a:stretch>
        </p:blipFill>
        <p:spPr>
          <a:xfrm>
            <a:off x="2214546" y="0"/>
            <a:ext cx="2000264" cy="282003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643966" cy="4500594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Данное мероприятие поможет развить у детей интерес к творческой деятельности в виде эксперимента, бережное отношение к природе, умение рассуждать и наблюдать.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Рисунок 3" descr="hello_html_577ac19e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20" y="4013523"/>
            <a:ext cx="3857652" cy="307331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714620"/>
            <a:ext cx="8929718" cy="314327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Если </a:t>
            </a: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заинтересовал проект, присоединяйтесь</a:t>
            </a: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 descr="i (7)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3174" y="0"/>
            <a:ext cx="3214686" cy="321468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238</Words>
  <PresentationFormat>Экран (4:3)</PresentationFormat>
  <Paragraphs>33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проекта  «My Way» </vt:lpstr>
      <vt:lpstr>Слайд 2</vt:lpstr>
      <vt:lpstr>Слайд 3</vt:lpstr>
      <vt:lpstr>Командные вопросы:</vt:lpstr>
      <vt:lpstr>1-ая команда: Зачем на Земле вода?</vt:lpstr>
      <vt:lpstr> 2-ая команда: Зачем и как охранять воду? </vt:lpstr>
      <vt:lpstr> 3-я команда: Откуда на Земле вода? </vt:lpstr>
      <vt:lpstr>Слайд 8</vt:lpstr>
      <vt:lpstr>Если заинтересовал проект, присоединяйтесь!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Презинтация </dc:title>
  <cp:lastModifiedBy>Ivan</cp:lastModifiedBy>
  <cp:revision>27</cp:revision>
  <dcterms:modified xsi:type="dcterms:W3CDTF">2017-02-24T10:12:31Z</dcterms:modified>
</cp:coreProperties>
</file>